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85891E-1596-4589-BBC5-D640A54321B3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